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9" r:id="rId3"/>
    <p:sldId id="273" r:id="rId4"/>
    <p:sldId id="274" r:id="rId5"/>
    <p:sldId id="270" r:id="rId6"/>
    <p:sldId id="271" r:id="rId7"/>
    <p:sldId id="272" r:id="rId8"/>
    <p:sldId id="257" r:id="rId9"/>
    <p:sldId id="268" r:id="rId10"/>
    <p:sldId id="258" r:id="rId11"/>
    <p:sldId id="259" r:id="rId12"/>
    <p:sldId id="261" r:id="rId13"/>
    <p:sldId id="262" r:id="rId14"/>
    <p:sldId id="265" r:id="rId15"/>
    <p:sldId id="266" r:id="rId16"/>
    <p:sldId id="263" r:id="rId17"/>
    <p:sldId id="264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2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714739" y="3896434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2894913" y="4465646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食材買いたいけど、保存方法とか保存期間とか分からない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6040333" y="3873731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スーパーに来たけど、冷蔵庫に何は入ってる</a:t>
            </a:r>
            <a:r>
              <a:rPr lang="ja-JP" altLang="en-US" b="1" dirty="0">
                <a:solidFill>
                  <a:schemeClr val="accent2"/>
                </a:solidFill>
              </a:rPr>
              <a:t>っけ？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744247" y="3244333"/>
            <a:ext cx="28589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42365"/>
          <a:stretch/>
        </p:blipFill>
        <p:spPr>
          <a:xfrm>
            <a:off x="6577781" y="3429000"/>
            <a:ext cx="4227871" cy="1900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42796"/>
          <a:stretch/>
        </p:blipFill>
        <p:spPr>
          <a:xfrm>
            <a:off x="6577781" y="978109"/>
            <a:ext cx="4227871" cy="1847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1C933A3-980D-4805-A7C6-C0CF32F70CCF}"/>
              </a:ext>
            </a:extLst>
          </p:cNvPr>
          <p:cNvSpPr txBox="1"/>
          <p:nvPr/>
        </p:nvSpPr>
        <p:spPr>
          <a:xfrm>
            <a:off x="3254477" y="2743200"/>
            <a:ext cx="46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</a:t>
            </a:r>
          </a:p>
        </p:txBody>
      </p:sp>
    </p:spTree>
    <p:extLst>
      <p:ext uri="{BB962C8B-B14F-4D97-AF65-F5344CB8AC3E}">
        <p14:creationId xmlns:p14="http://schemas.microsoft.com/office/powerpoint/2010/main" val="187996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953F2-C63C-4D63-9A4A-3609B4589F92}"/>
              </a:ext>
            </a:extLst>
          </p:cNvPr>
          <p:cNvSpPr txBox="1"/>
          <p:nvPr/>
        </p:nvSpPr>
        <p:spPr>
          <a:xfrm>
            <a:off x="3727048" y="1423686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動画に入らない機能面の説明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64E645-FBBC-40DC-B31E-F625534CFF7A}"/>
              </a:ext>
            </a:extLst>
          </p:cNvPr>
          <p:cNvSpPr txBox="1"/>
          <p:nvPr/>
        </p:nvSpPr>
        <p:spPr>
          <a:xfrm>
            <a:off x="4342436" y="2779853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冷蔵庫</a:t>
            </a:r>
          </a:p>
        </p:txBody>
      </p:sp>
    </p:spTree>
    <p:extLst>
      <p:ext uri="{BB962C8B-B14F-4D97-AF65-F5344CB8AC3E}">
        <p14:creationId xmlns:p14="http://schemas.microsoft.com/office/powerpoint/2010/main" val="418853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651</Words>
  <Application>Microsoft Office PowerPoint</Application>
  <PresentationFormat>ワイド画面</PresentationFormat>
  <Paragraphs>114</Paragraphs>
  <Slides>17</Slides>
  <Notes>10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長島蒼樹</cp:lastModifiedBy>
  <cp:revision>7</cp:revision>
  <dcterms:created xsi:type="dcterms:W3CDTF">2023-06-27T05:16:30Z</dcterms:created>
  <dcterms:modified xsi:type="dcterms:W3CDTF">2023-06-28T05:39:36Z</dcterms:modified>
</cp:coreProperties>
</file>